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0" d="100"/>
          <a:sy n="70" d="100"/>
        </p:scale>
        <p:origin x="774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13" Type="http://schemas.openxmlformats.org/officeDocument/2006/relationships/image" Target="../media/image125.png"/><Relationship Id="rId18" Type="http://schemas.openxmlformats.org/officeDocument/2006/relationships/image" Target="../media/image129.png"/><Relationship Id="rId3" Type="http://schemas.openxmlformats.org/officeDocument/2006/relationships/image" Target="../media/image115.png"/><Relationship Id="rId7" Type="http://schemas.openxmlformats.org/officeDocument/2006/relationships/image" Target="../media/image119.png"/><Relationship Id="rId12" Type="http://schemas.openxmlformats.org/officeDocument/2006/relationships/image" Target="../media/image124.png"/><Relationship Id="rId17" Type="http://schemas.openxmlformats.org/officeDocument/2006/relationships/image" Target="../media/image128.png"/><Relationship Id="rId2" Type="http://schemas.openxmlformats.org/officeDocument/2006/relationships/image" Target="../media/image15.png"/><Relationship Id="rId16" Type="http://schemas.openxmlformats.org/officeDocument/2006/relationships/image" Target="../media/image10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8.png"/><Relationship Id="rId11" Type="http://schemas.openxmlformats.org/officeDocument/2006/relationships/image" Target="../media/image123.png"/><Relationship Id="rId5" Type="http://schemas.openxmlformats.org/officeDocument/2006/relationships/image" Target="../media/image117.png"/><Relationship Id="rId15" Type="http://schemas.openxmlformats.org/officeDocument/2006/relationships/image" Target="../media/image127.png"/><Relationship Id="rId10" Type="http://schemas.openxmlformats.org/officeDocument/2006/relationships/image" Target="../media/image122.png"/><Relationship Id="rId4" Type="http://schemas.openxmlformats.org/officeDocument/2006/relationships/image" Target="../media/image116.png"/><Relationship Id="rId9" Type="http://schemas.openxmlformats.org/officeDocument/2006/relationships/image" Target="../media/image121.png"/><Relationship Id="rId14" Type="http://schemas.openxmlformats.org/officeDocument/2006/relationships/image" Target="../media/image12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3" Type="http://schemas.openxmlformats.org/officeDocument/2006/relationships/image" Target="../media/image130.png"/><Relationship Id="rId7" Type="http://schemas.openxmlformats.org/officeDocument/2006/relationships/image" Target="../media/image134.png"/><Relationship Id="rId12" Type="http://schemas.openxmlformats.org/officeDocument/2006/relationships/image" Target="../media/image10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3.png"/><Relationship Id="rId11" Type="http://schemas.openxmlformats.org/officeDocument/2006/relationships/image" Target="../media/image138.png"/><Relationship Id="rId5" Type="http://schemas.openxmlformats.org/officeDocument/2006/relationships/image" Target="../media/image132.png"/><Relationship Id="rId10" Type="http://schemas.openxmlformats.org/officeDocument/2006/relationships/image" Target="../media/image137.png"/><Relationship Id="rId4" Type="http://schemas.openxmlformats.org/officeDocument/2006/relationships/image" Target="../media/image131.png"/><Relationship Id="rId9" Type="http://schemas.openxmlformats.org/officeDocument/2006/relationships/image" Target="../media/image13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1.png"/><Relationship Id="rId4" Type="http://schemas.openxmlformats.org/officeDocument/2006/relationships/image" Target="../media/image14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4.png"/><Relationship Id="rId4" Type="http://schemas.openxmlformats.org/officeDocument/2006/relationships/image" Target="../media/image14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6.png"/><Relationship Id="rId4" Type="http://schemas.openxmlformats.org/officeDocument/2006/relationships/image" Target="../media/image14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8.png"/><Relationship Id="rId4" Type="http://schemas.openxmlformats.org/officeDocument/2006/relationships/image" Target="../media/image14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4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5.png"/><Relationship Id="rId13" Type="http://schemas.openxmlformats.org/officeDocument/2006/relationships/image" Target="../media/image160.png"/><Relationship Id="rId18" Type="http://schemas.openxmlformats.org/officeDocument/2006/relationships/image" Target="../media/image165.png"/><Relationship Id="rId3" Type="http://schemas.openxmlformats.org/officeDocument/2006/relationships/image" Target="../media/image151.png"/><Relationship Id="rId7" Type="http://schemas.openxmlformats.org/officeDocument/2006/relationships/image" Target="../media/image154.png"/><Relationship Id="rId12" Type="http://schemas.openxmlformats.org/officeDocument/2006/relationships/image" Target="../media/image159.png"/><Relationship Id="rId17" Type="http://schemas.openxmlformats.org/officeDocument/2006/relationships/image" Target="../media/image164.png"/><Relationship Id="rId2" Type="http://schemas.openxmlformats.org/officeDocument/2006/relationships/image" Target="../media/image150.png"/><Relationship Id="rId16" Type="http://schemas.openxmlformats.org/officeDocument/2006/relationships/image" Target="../media/image16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image" Target="../media/image158.png"/><Relationship Id="rId5" Type="http://schemas.openxmlformats.org/officeDocument/2006/relationships/image" Target="../media/image153.png"/><Relationship Id="rId15" Type="http://schemas.openxmlformats.org/officeDocument/2006/relationships/image" Target="../media/image162.png"/><Relationship Id="rId10" Type="http://schemas.openxmlformats.org/officeDocument/2006/relationships/image" Target="../media/image157.png"/><Relationship Id="rId4" Type="http://schemas.openxmlformats.org/officeDocument/2006/relationships/image" Target="../media/image152.png"/><Relationship Id="rId9" Type="http://schemas.openxmlformats.org/officeDocument/2006/relationships/image" Target="../media/image156.png"/><Relationship Id="rId14" Type="http://schemas.openxmlformats.org/officeDocument/2006/relationships/image" Target="../media/image16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3.png"/><Relationship Id="rId13" Type="http://schemas.openxmlformats.org/officeDocument/2006/relationships/image" Target="../media/image178.png"/><Relationship Id="rId3" Type="http://schemas.openxmlformats.org/officeDocument/2006/relationships/image" Target="../media/image15.png"/><Relationship Id="rId7" Type="http://schemas.openxmlformats.org/officeDocument/2006/relationships/image" Target="../media/image172.png"/><Relationship Id="rId12" Type="http://schemas.openxmlformats.org/officeDocument/2006/relationships/image" Target="../media/image177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1.png"/><Relationship Id="rId11" Type="http://schemas.openxmlformats.org/officeDocument/2006/relationships/image" Target="../media/image176.png"/><Relationship Id="rId5" Type="http://schemas.openxmlformats.org/officeDocument/2006/relationships/image" Target="../media/image170.png"/><Relationship Id="rId15" Type="http://schemas.openxmlformats.org/officeDocument/2006/relationships/image" Target="../media/image180.png"/><Relationship Id="rId10" Type="http://schemas.openxmlformats.org/officeDocument/2006/relationships/image" Target="../media/image175.png"/><Relationship Id="rId4" Type="http://schemas.openxmlformats.org/officeDocument/2006/relationships/image" Target="../media/image169.png"/><Relationship Id="rId9" Type="http://schemas.openxmlformats.org/officeDocument/2006/relationships/image" Target="../media/image174.png"/><Relationship Id="rId14" Type="http://schemas.openxmlformats.org/officeDocument/2006/relationships/image" Target="../media/image17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18" Type="http://schemas.openxmlformats.org/officeDocument/2006/relationships/image" Target="../media/image31.png"/><Relationship Id="rId26" Type="http://schemas.openxmlformats.org/officeDocument/2006/relationships/image" Target="../media/image39.png"/><Relationship Id="rId3" Type="http://schemas.openxmlformats.org/officeDocument/2006/relationships/image" Target="../media/image15.png"/><Relationship Id="rId21" Type="http://schemas.openxmlformats.org/officeDocument/2006/relationships/image" Target="../media/image34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17" Type="http://schemas.openxmlformats.org/officeDocument/2006/relationships/image" Target="../media/image30.png"/><Relationship Id="rId25" Type="http://schemas.openxmlformats.org/officeDocument/2006/relationships/image" Target="../media/image38.png"/><Relationship Id="rId2" Type="http://schemas.openxmlformats.org/officeDocument/2006/relationships/image" Target="../media/image16.png"/><Relationship Id="rId16" Type="http://schemas.openxmlformats.org/officeDocument/2006/relationships/image" Target="../media/image29.png"/><Relationship Id="rId20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24" Type="http://schemas.openxmlformats.org/officeDocument/2006/relationships/image" Target="../media/image37.png"/><Relationship Id="rId5" Type="http://schemas.openxmlformats.org/officeDocument/2006/relationships/image" Target="../media/image18.png"/><Relationship Id="rId15" Type="http://schemas.openxmlformats.org/officeDocument/2006/relationships/image" Target="../media/image28.png"/><Relationship Id="rId23" Type="http://schemas.openxmlformats.org/officeDocument/2006/relationships/image" Target="../media/image36.png"/><Relationship Id="rId28" Type="http://schemas.openxmlformats.org/officeDocument/2006/relationships/image" Target="../media/image41.png"/><Relationship Id="rId10" Type="http://schemas.openxmlformats.org/officeDocument/2006/relationships/image" Target="../media/image23.png"/><Relationship Id="rId19" Type="http://schemas.openxmlformats.org/officeDocument/2006/relationships/image" Target="../media/image32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4" Type="http://schemas.openxmlformats.org/officeDocument/2006/relationships/image" Target="../media/image27.png"/><Relationship Id="rId22" Type="http://schemas.openxmlformats.org/officeDocument/2006/relationships/image" Target="../media/image35.png"/><Relationship Id="rId27" Type="http://schemas.openxmlformats.org/officeDocument/2006/relationships/image" Target="../media/image4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1.png"/><Relationship Id="rId18" Type="http://schemas.openxmlformats.org/officeDocument/2006/relationships/image" Target="../media/image56.png"/><Relationship Id="rId3" Type="http://schemas.openxmlformats.org/officeDocument/2006/relationships/image" Target="../media/image15.png"/><Relationship Id="rId21" Type="http://schemas.openxmlformats.org/officeDocument/2006/relationships/image" Target="../media/image59.png"/><Relationship Id="rId7" Type="http://schemas.openxmlformats.org/officeDocument/2006/relationships/image" Target="../media/image45.png"/><Relationship Id="rId12" Type="http://schemas.openxmlformats.org/officeDocument/2006/relationships/image" Target="../media/image50.png"/><Relationship Id="rId17" Type="http://schemas.openxmlformats.org/officeDocument/2006/relationships/image" Target="../media/image55.png"/><Relationship Id="rId25" Type="http://schemas.openxmlformats.org/officeDocument/2006/relationships/image" Target="../media/image41.png"/><Relationship Id="rId2" Type="http://schemas.openxmlformats.org/officeDocument/2006/relationships/image" Target="../media/image16.png"/><Relationship Id="rId16" Type="http://schemas.openxmlformats.org/officeDocument/2006/relationships/image" Target="../media/image54.png"/><Relationship Id="rId20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11" Type="http://schemas.openxmlformats.org/officeDocument/2006/relationships/image" Target="../media/image49.png"/><Relationship Id="rId24" Type="http://schemas.openxmlformats.org/officeDocument/2006/relationships/image" Target="../media/image62.png"/><Relationship Id="rId5" Type="http://schemas.openxmlformats.org/officeDocument/2006/relationships/image" Target="../media/image43.png"/><Relationship Id="rId15" Type="http://schemas.openxmlformats.org/officeDocument/2006/relationships/image" Target="../media/image53.png"/><Relationship Id="rId23" Type="http://schemas.openxmlformats.org/officeDocument/2006/relationships/image" Target="../media/image61.png"/><Relationship Id="rId10" Type="http://schemas.openxmlformats.org/officeDocument/2006/relationships/image" Target="../media/image48.png"/><Relationship Id="rId19" Type="http://schemas.openxmlformats.org/officeDocument/2006/relationships/image" Target="../media/image57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Relationship Id="rId14" Type="http://schemas.openxmlformats.org/officeDocument/2006/relationships/image" Target="../media/image52.png"/><Relationship Id="rId22" Type="http://schemas.openxmlformats.org/officeDocument/2006/relationships/image" Target="../media/image6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4.png"/><Relationship Id="rId7" Type="http://schemas.openxmlformats.org/officeDocument/2006/relationships/image" Target="../media/image66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5" Type="http://schemas.openxmlformats.org/officeDocument/2006/relationships/image" Target="../media/image15.png"/><Relationship Id="rId10" Type="http://schemas.openxmlformats.org/officeDocument/2006/relationships/image" Target="../media/image69.png"/><Relationship Id="rId4" Type="http://schemas.openxmlformats.org/officeDocument/2006/relationships/image" Target="../media/image16.png"/><Relationship Id="rId9" Type="http://schemas.openxmlformats.org/officeDocument/2006/relationships/image" Target="../media/image6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1.png"/><Relationship Id="rId7" Type="http://schemas.openxmlformats.org/officeDocument/2006/relationships/image" Target="../media/image74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10" Type="http://schemas.openxmlformats.org/officeDocument/2006/relationships/image" Target="../media/image77.png"/><Relationship Id="rId4" Type="http://schemas.openxmlformats.org/officeDocument/2006/relationships/image" Target="../media/image15.png"/><Relationship Id="rId9" Type="http://schemas.openxmlformats.org/officeDocument/2006/relationships/image" Target="../media/image7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13" Type="http://schemas.openxmlformats.org/officeDocument/2006/relationships/image" Target="../media/image87.png"/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12" Type="http://schemas.openxmlformats.org/officeDocument/2006/relationships/image" Target="../media/image86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2.png"/><Relationship Id="rId11" Type="http://schemas.openxmlformats.org/officeDocument/2006/relationships/image" Target="../media/image85.png"/><Relationship Id="rId5" Type="http://schemas.openxmlformats.org/officeDocument/2006/relationships/image" Target="../media/image81.png"/><Relationship Id="rId10" Type="http://schemas.openxmlformats.org/officeDocument/2006/relationships/image" Target="../media/image15.png"/><Relationship Id="rId4" Type="http://schemas.openxmlformats.org/officeDocument/2006/relationships/image" Target="../media/image80.png"/><Relationship Id="rId9" Type="http://schemas.openxmlformats.org/officeDocument/2006/relationships/image" Target="../media/image7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13" Type="http://schemas.openxmlformats.org/officeDocument/2006/relationships/image" Target="../media/image98.png"/><Relationship Id="rId18" Type="http://schemas.openxmlformats.org/officeDocument/2006/relationships/image" Target="../media/image103.png"/><Relationship Id="rId3" Type="http://schemas.openxmlformats.org/officeDocument/2006/relationships/image" Target="../media/image88.png"/><Relationship Id="rId7" Type="http://schemas.openxmlformats.org/officeDocument/2006/relationships/image" Target="../media/image92.png"/><Relationship Id="rId12" Type="http://schemas.openxmlformats.org/officeDocument/2006/relationships/image" Target="../media/image97.png"/><Relationship Id="rId17" Type="http://schemas.openxmlformats.org/officeDocument/2006/relationships/image" Target="../media/image102.png"/><Relationship Id="rId2" Type="http://schemas.openxmlformats.org/officeDocument/2006/relationships/image" Target="../media/image15.png"/><Relationship Id="rId16" Type="http://schemas.openxmlformats.org/officeDocument/2006/relationships/image" Target="../media/image10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1.png"/><Relationship Id="rId11" Type="http://schemas.openxmlformats.org/officeDocument/2006/relationships/image" Target="../media/image96.png"/><Relationship Id="rId5" Type="http://schemas.openxmlformats.org/officeDocument/2006/relationships/image" Target="../media/image90.png"/><Relationship Id="rId15" Type="http://schemas.openxmlformats.org/officeDocument/2006/relationships/image" Target="../media/image100.png"/><Relationship Id="rId10" Type="http://schemas.openxmlformats.org/officeDocument/2006/relationships/image" Target="../media/image95.png"/><Relationship Id="rId4" Type="http://schemas.openxmlformats.org/officeDocument/2006/relationships/image" Target="../media/image89.png"/><Relationship Id="rId9" Type="http://schemas.openxmlformats.org/officeDocument/2006/relationships/image" Target="../media/image94.png"/><Relationship Id="rId14" Type="http://schemas.openxmlformats.org/officeDocument/2006/relationships/image" Target="../media/image9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13" Type="http://schemas.openxmlformats.org/officeDocument/2006/relationships/image" Target="../media/image114.png"/><Relationship Id="rId3" Type="http://schemas.openxmlformats.org/officeDocument/2006/relationships/image" Target="../media/image15.png"/><Relationship Id="rId7" Type="http://schemas.openxmlformats.org/officeDocument/2006/relationships/image" Target="../media/image108.png"/><Relationship Id="rId12" Type="http://schemas.openxmlformats.org/officeDocument/2006/relationships/image" Target="../media/image113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7.png"/><Relationship Id="rId11" Type="http://schemas.openxmlformats.org/officeDocument/2006/relationships/image" Target="../media/image112.png"/><Relationship Id="rId5" Type="http://schemas.openxmlformats.org/officeDocument/2006/relationships/image" Target="../media/image106.png"/><Relationship Id="rId10" Type="http://schemas.openxmlformats.org/officeDocument/2006/relationships/image" Target="../media/image111.png"/><Relationship Id="rId4" Type="http://schemas.openxmlformats.org/officeDocument/2006/relationships/image" Target="../media/image105.png"/><Relationship Id="rId9" Type="http://schemas.openxmlformats.org/officeDocument/2006/relationships/image" Target="../media/image1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524" y="-9524"/>
            <a:ext cx="18304762" cy="10304762"/>
            <a:chOff x="-9524" y="-9524"/>
            <a:chExt cx="18304762" cy="10304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524" y="-9524"/>
              <a:ext cx="18304762" cy="1030476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047874" y="3673040"/>
            <a:ext cx="8495238" cy="328571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0" y="9994398"/>
            <a:ext cx="18390728" cy="929305"/>
            <a:chOff x="0" y="9994398"/>
            <a:chExt cx="18390728" cy="92930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9994398"/>
              <a:ext cx="18390728" cy="929305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733424" y="6300106"/>
            <a:ext cx="8742857" cy="67619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276637" y="8639990"/>
            <a:ext cx="6047619" cy="54285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638095" y="507937"/>
            <a:ext cx="5006162" cy="5006162"/>
            <a:chOff x="6638095" y="507937"/>
            <a:chExt cx="5006162" cy="500616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638095" y="507937"/>
              <a:ext cx="5006162" cy="500616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036763" y="3035255"/>
            <a:ext cx="1104413" cy="541379"/>
            <a:chOff x="8036763" y="3035255"/>
            <a:chExt cx="1104413" cy="54137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036763" y="3035255"/>
              <a:ext cx="1104413" cy="54137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099749" y="3026469"/>
            <a:ext cx="1104413" cy="541379"/>
            <a:chOff x="9099749" y="3026469"/>
            <a:chExt cx="1104413" cy="54137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099749" y="3026469"/>
              <a:ext cx="1104413" cy="54137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55238" y="2025781"/>
            <a:ext cx="512444" cy="91380"/>
            <a:chOff x="1255238" y="2025781"/>
            <a:chExt cx="512444" cy="9138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55238" y="2025781"/>
              <a:ext cx="512444" cy="9138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78125" y="2364782"/>
            <a:ext cx="3914286" cy="56190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65718" y="2039781"/>
            <a:ext cx="1000000" cy="174285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91458" y="3291127"/>
            <a:ext cx="4304762" cy="409524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06763" y="6671734"/>
            <a:ext cx="1628571" cy="56190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65718" y="6356261"/>
            <a:ext cx="1000000" cy="174285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601049" y="7106649"/>
            <a:ext cx="2400000" cy="44761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21897" y="3332079"/>
            <a:ext cx="7885172" cy="3203655"/>
            <a:chOff x="1121897" y="3332079"/>
            <a:chExt cx="7885172" cy="320365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21897" y="3332079"/>
              <a:ext cx="7885172" cy="320365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02857" y="7695927"/>
            <a:ext cx="7869292" cy="2251813"/>
            <a:chOff x="1102857" y="7695927"/>
            <a:chExt cx="7869292" cy="225181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02857" y="7695927"/>
              <a:ext cx="7869292" cy="2251813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591458" y="2787630"/>
            <a:ext cx="4838095" cy="466667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138763" y="2364782"/>
            <a:ext cx="1990476" cy="561905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526384" y="2103273"/>
            <a:ext cx="1000000" cy="1676190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152096" y="2809858"/>
            <a:ext cx="3438095" cy="44761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682571" y="3325412"/>
            <a:ext cx="7537735" cy="6398009"/>
            <a:chOff x="9682571" y="3325412"/>
            <a:chExt cx="7537735" cy="639800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682571" y="3325412"/>
              <a:ext cx="7537735" cy="6398009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118099" y="582002"/>
            <a:ext cx="5609524" cy="163809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117796" y="8821833"/>
            <a:ext cx="7869292" cy="838223"/>
            <a:chOff x="1117796" y="8821833"/>
            <a:chExt cx="7869292" cy="838223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117796" y="8821833"/>
              <a:ext cx="7869292" cy="83822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02857" y="3884448"/>
            <a:ext cx="7869292" cy="595257"/>
            <a:chOff x="1102857" y="3884448"/>
            <a:chExt cx="7869292" cy="595257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102857" y="3884448"/>
              <a:ext cx="7869292" cy="59525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55238" y="2025781"/>
            <a:ext cx="512444" cy="91380"/>
            <a:chOff x="1255238" y="2025781"/>
            <a:chExt cx="512444" cy="9138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55238" y="2025781"/>
              <a:ext cx="512444" cy="9138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31529" y="3920815"/>
            <a:ext cx="5017552" cy="4183769"/>
            <a:chOff x="931529" y="3920815"/>
            <a:chExt cx="5017552" cy="418376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31529" y="3920815"/>
              <a:ext cx="5017552" cy="418376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340284" y="3920815"/>
            <a:ext cx="5029239" cy="4183769"/>
            <a:chOff x="12340284" y="3920815"/>
            <a:chExt cx="5029239" cy="418376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340284" y="3920815"/>
              <a:ext cx="5029239" cy="418376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859692" y="3920815"/>
            <a:ext cx="4528211" cy="4183769"/>
            <a:chOff x="6859692" y="3920815"/>
            <a:chExt cx="4528211" cy="418376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859692" y="3920815"/>
              <a:ext cx="4528211" cy="4183769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75792" y="8035300"/>
            <a:ext cx="4047619" cy="828571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968809" y="8035300"/>
            <a:ext cx="3790476" cy="828571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699943" y="8035300"/>
            <a:ext cx="4238095" cy="82857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255238" y="2025781"/>
            <a:ext cx="512444" cy="91380"/>
            <a:chOff x="1255238" y="2025781"/>
            <a:chExt cx="512444" cy="9138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55238" y="2025781"/>
              <a:ext cx="512444" cy="91380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06797" y="2567957"/>
            <a:ext cx="2000000" cy="561905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94390" y="2242956"/>
            <a:ext cx="1000000" cy="1742857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420130" y="2990804"/>
            <a:ext cx="2876190" cy="466667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18099" y="582002"/>
            <a:ext cx="5609524" cy="163809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55238" y="2025781"/>
            <a:ext cx="512444" cy="91380"/>
            <a:chOff x="1255238" y="2025781"/>
            <a:chExt cx="512444" cy="9138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55238" y="2025781"/>
              <a:ext cx="512444" cy="9138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55238" y="2025781"/>
            <a:ext cx="512444" cy="91380"/>
            <a:chOff x="1255238" y="2025781"/>
            <a:chExt cx="512444" cy="9138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55238" y="2025781"/>
              <a:ext cx="512444" cy="9138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18099" y="477240"/>
            <a:ext cx="5266667" cy="175238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830811" y="2117160"/>
            <a:ext cx="10624092" cy="7489985"/>
            <a:chOff x="3830811" y="2117160"/>
            <a:chExt cx="10624092" cy="748998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830811" y="2117160"/>
              <a:ext cx="10624092" cy="7489985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104286" y="9735241"/>
            <a:ext cx="1342857" cy="314286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55238" y="2025781"/>
            <a:ext cx="512444" cy="91380"/>
            <a:chOff x="1255238" y="2025781"/>
            <a:chExt cx="512444" cy="9138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55238" y="2025781"/>
              <a:ext cx="512444" cy="9138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55238" y="2025781"/>
            <a:ext cx="512444" cy="91380"/>
            <a:chOff x="1255238" y="2025781"/>
            <a:chExt cx="512444" cy="9138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55238" y="2025781"/>
              <a:ext cx="512444" cy="9138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18099" y="477240"/>
            <a:ext cx="5257143" cy="175238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169738" y="4133333"/>
            <a:ext cx="9411214" cy="5467762"/>
            <a:chOff x="8169738" y="4133333"/>
            <a:chExt cx="9411214" cy="546776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169738" y="4133333"/>
              <a:ext cx="9411214" cy="546776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9199" y="2595333"/>
            <a:ext cx="8986039" cy="4985619"/>
            <a:chOff x="1109199" y="2595333"/>
            <a:chExt cx="8986039" cy="498561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09199" y="2595333"/>
              <a:ext cx="8986039" cy="498561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55238" y="2025781"/>
            <a:ext cx="512444" cy="91380"/>
            <a:chOff x="1255238" y="2025781"/>
            <a:chExt cx="512444" cy="9138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55238" y="2025781"/>
              <a:ext cx="512444" cy="9138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55238" y="2025781"/>
            <a:ext cx="512444" cy="91380"/>
            <a:chOff x="1255238" y="2025781"/>
            <a:chExt cx="512444" cy="9138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55238" y="2025781"/>
              <a:ext cx="512444" cy="9138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18099" y="477240"/>
            <a:ext cx="5257143" cy="175238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409492" y="4052377"/>
            <a:ext cx="8086230" cy="5666162"/>
            <a:chOff x="9409492" y="4052377"/>
            <a:chExt cx="8086230" cy="566616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09492" y="4052377"/>
              <a:ext cx="8086230" cy="566616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55238" y="2386002"/>
            <a:ext cx="9462534" cy="5700595"/>
            <a:chOff x="1255238" y="2386002"/>
            <a:chExt cx="9462534" cy="570059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55238" y="2386002"/>
              <a:ext cx="9462534" cy="570059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55238" y="2025781"/>
            <a:ext cx="512444" cy="91380"/>
            <a:chOff x="1255238" y="2025781"/>
            <a:chExt cx="512444" cy="9138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55238" y="2025781"/>
              <a:ext cx="512444" cy="9138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55238" y="2025781"/>
            <a:ext cx="512444" cy="91380"/>
            <a:chOff x="1255238" y="2025781"/>
            <a:chExt cx="512444" cy="9138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55238" y="2025781"/>
              <a:ext cx="512444" cy="9138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18099" y="477240"/>
            <a:ext cx="5257143" cy="175238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925346" y="4064610"/>
            <a:ext cx="8827035" cy="5668723"/>
            <a:chOff x="8925346" y="4064610"/>
            <a:chExt cx="8827035" cy="566872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25346" y="4064610"/>
              <a:ext cx="8827035" cy="566872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11460" y="2751667"/>
            <a:ext cx="7887619" cy="6063607"/>
            <a:chOff x="1511460" y="2751667"/>
            <a:chExt cx="7887619" cy="606360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11460" y="2751667"/>
              <a:ext cx="7887619" cy="606360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모락모락">
            <a:hlinkClick r:id="" action="ppaction://media"/>
            <a:extLst>
              <a:ext uri="{FF2B5EF4-FFF2-40B4-BE49-F238E27FC236}">
                <a16:creationId xmlns:a16="http://schemas.microsoft.com/office/drawing/2014/main" id="{7635660B-9640-4829-8153-ACBAEE01D27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053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19550" y="5567994"/>
            <a:ext cx="811697" cy="811697"/>
            <a:chOff x="1319104" y="5319013"/>
            <a:chExt cx="811697" cy="811697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319104" y="5319013"/>
              <a:ext cx="811697" cy="811697"/>
              <a:chOff x="1319104" y="5319013"/>
              <a:chExt cx="811697" cy="811697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319104" y="5319013"/>
                <a:ext cx="811697" cy="811697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1456478" y="5572073"/>
              <a:ext cx="536949" cy="362719"/>
              <a:chOff x="1456478" y="5572073"/>
              <a:chExt cx="536949" cy="362719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456478" y="5572073"/>
                <a:ext cx="536949" cy="362719"/>
              </a:xfrm>
              <a:prstGeom prst="rect">
                <a:avLst/>
              </a:prstGeom>
            </p:spPr>
          </p:pic>
        </p:grpSp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220397" y="5616698"/>
            <a:ext cx="2676190" cy="771429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81232" y="440681"/>
            <a:ext cx="8647619" cy="175238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255238" y="2025781"/>
            <a:ext cx="512444" cy="91380"/>
            <a:chOff x="1255238" y="2025781"/>
            <a:chExt cx="512444" cy="9138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55238" y="2025781"/>
              <a:ext cx="512444" cy="91380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087381" y="7483177"/>
            <a:ext cx="3247619" cy="771429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F63C464C-3CE5-45F9-953F-D0CD2919A7AF}"/>
              </a:ext>
            </a:extLst>
          </p:cNvPr>
          <p:cNvGrpSpPr/>
          <p:nvPr/>
        </p:nvGrpSpPr>
        <p:grpSpPr>
          <a:xfrm>
            <a:off x="9161689" y="7516696"/>
            <a:ext cx="811697" cy="811697"/>
            <a:chOff x="9122663" y="7483269"/>
            <a:chExt cx="811697" cy="811697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9122663" y="7483269"/>
              <a:ext cx="811697" cy="811697"/>
              <a:chOff x="9122663" y="7483269"/>
              <a:chExt cx="811697" cy="811697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9122663" y="7483269"/>
                <a:ext cx="811697" cy="811697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9297949" y="7542617"/>
              <a:ext cx="461124" cy="678562"/>
              <a:chOff x="9297949" y="7542617"/>
              <a:chExt cx="461124" cy="678562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9297949" y="7542617"/>
                <a:ext cx="461124" cy="678562"/>
              </a:xfrm>
              <a:prstGeom prst="rect">
                <a:avLst/>
              </a:prstGeom>
            </p:spPr>
          </p:pic>
        </p:grp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E7ED1328-F1A8-4EA3-86D2-C5E4883B7AE7}"/>
              </a:ext>
            </a:extLst>
          </p:cNvPr>
          <p:cNvGrpSpPr/>
          <p:nvPr/>
        </p:nvGrpSpPr>
        <p:grpSpPr>
          <a:xfrm>
            <a:off x="1361833" y="7500909"/>
            <a:ext cx="811697" cy="811697"/>
            <a:chOff x="1363363" y="7483269"/>
            <a:chExt cx="811697" cy="811697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363363" y="7483269"/>
              <a:ext cx="811697" cy="811697"/>
              <a:chOff x="1363363" y="7483269"/>
              <a:chExt cx="811697" cy="811697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363363" y="7483269"/>
                <a:ext cx="811697" cy="811697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571706" y="7569149"/>
              <a:ext cx="337866" cy="671513"/>
              <a:chOff x="1571706" y="7569149"/>
              <a:chExt cx="337866" cy="671513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 rot="1320000">
                <a:off x="1571706" y="7569149"/>
                <a:ext cx="337866" cy="671513"/>
              </a:xfrm>
              <a:prstGeom prst="rect">
                <a:avLst/>
              </a:prstGeom>
            </p:spPr>
          </p:pic>
        </p:grpSp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220397" y="7588470"/>
            <a:ext cx="6409524" cy="771429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226457" y="3641763"/>
            <a:ext cx="6085714" cy="771429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315744" y="3635079"/>
            <a:ext cx="811697" cy="811697"/>
            <a:chOff x="1315744" y="3314280"/>
            <a:chExt cx="811697" cy="811697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15744" y="3314280"/>
              <a:ext cx="811697" cy="81169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456755" y="3817837"/>
            <a:ext cx="529675" cy="417593"/>
            <a:chOff x="1456755" y="3497038"/>
            <a:chExt cx="529675" cy="417593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456755" y="3497038"/>
              <a:ext cx="529675" cy="41759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9161689" y="3619500"/>
            <a:ext cx="811697" cy="811697"/>
            <a:chOff x="9161689" y="3298701"/>
            <a:chExt cx="811697" cy="811697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161689" y="3298701"/>
              <a:ext cx="811697" cy="811697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9315973" y="3881371"/>
            <a:ext cx="523038" cy="281881"/>
            <a:chOff x="9315973" y="3560572"/>
            <a:chExt cx="523038" cy="281881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315973" y="3560572"/>
              <a:ext cx="523038" cy="281881"/>
            </a:xfrm>
            <a:prstGeom prst="rect">
              <a:avLst/>
            </a:prstGeom>
          </p:spPr>
        </p:pic>
      </p:grpSp>
      <p:pic>
        <p:nvPicPr>
          <p:cNvPr id="42" name="Object 4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0034693" y="3641763"/>
            <a:ext cx="6504762" cy="771429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32BF3F30-00CC-4B00-B262-68EC92D0D702}"/>
              </a:ext>
            </a:extLst>
          </p:cNvPr>
          <p:cNvGrpSpPr/>
          <p:nvPr/>
        </p:nvGrpSpPr>
        <p:grpSpPr>
          <a:xfrm>
            <a:off x="9161689" y="5596563"/>
            <a:ext cx="811697" cy="811697"/>
            <a:chOff x="9152381" y="5319013"/>
            <a:chExt cx="811697" cy="811697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9152381" y="5319013"/>
              <a:ext cx="811697" cy="811697"/>
              <a:chOff x="9152381" y="5319013"/>
              <a:chExt cx="811697" cy="811697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9152381" y="5319013"/>
                <a:ext cx="811697" cy="811697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9360827" y="5526893"/>
              <a:ext cx="470133" cy="395937"/>
              <a:chOff x="9360827" y="5526893"/>
              <a:chExt cx="470133" cy="395937"/>
            </a:xfrm>
          </p:grpSpPr>
          <p:pic>
            <p:nvPicPr>
              <p:cNvPr id="47" name="Object 46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9360827" y="5526893"/>
                <a:ext cx="470133" cy="395937"/>
              </a:xfrm>
              <a:prstGeom prst="rect">
                <a:avLst/>
              </a:prstGeom>
            </p:spPr>
          </p:pic>
        </p:grpSp>
      </p:grpSp>
      <p:pic>
        <p:nvPicPr>
          <p:cNvPr id="49" name="Object 48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0034693" y="5616698"/>
            <a:ext cx="4961905" cy="771429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81232" y="488665"/>
            <a:ext cx="3952381" cy="175238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55238" y="2025781"/>
            <a:ext cx="512444" cy="91380"/>
            <a:chOff x="1255238" y="2025781"/>
            <a:chExt cx="512444" cy="9138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55238" y="2025781"/>
              <a:ext cx="512444" cy="91380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98097" y="2822478"/>
            <a:ext cx="13361905" cy="3571429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81232" y="440681"/>
            <a:ext cx="4104762" cy="175238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55238" y="2025781"/>
            <a:ext cx="512444" cy="91380"/>
            <a:chOff x="1255238" y="2025781"/>
            <a:chExt cx="512444" cy="9138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55238" y="2025781"/>
              <a:ext cx="512444" cy="9138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257361" y="2996260"/>
            <a:ext cx="9770991" cy="5532824"/>
            <a:chOff x="4257361" y="2996260"/>
            <a:chExt cx="9770991" cy="553282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57361" y="2996260"/>
              <a:ext cx="9770991" cy="55328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513831" y="3179151"/>
            <a:ext cx="360440" cy="2953750"/>
            <a:chOff x="5513831" y="3179151"/>
            <a:chExt cx="360440" cy="295375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5000000">
              <a:off x="5513831" y="3179151"/>
              <a:ext cx="360440" cy="295375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118200" y="1782162"/>
            <a:ext cx="360440" cy="2953750"/>
            <a:chOff x="10118200" y="1782162"/>
            <a:chExt cx="360440" cy="295375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8160000">
              <a:off x="10118200" y="1782162"/>
              <a:ext cx="360440" cy="295375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393047" y="2991494"/>
            <a:ext cx="360440" cy="2953750"/>
            <a:chOff x="12393047" y="2991494"/>
            <a:chExt cx="360440" cy="295375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6540000">
              <a:off x="12393047" y="2991494"/>
              <a:ext cx="360440" cy="295375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781813" y="6983362"/>
            <a:ext cx="360440" cy="2953750"/>
            <a:chOff x="11781813" y="6983362"/>
            <a:chExt cx="360440" cy="2953750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5480000">
              <a:off x="11781813" y="6983362"/>
              <a:ext cx="360440" cy="295375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282631" y="6969593"/>
            <a:ext cx="360440" cy="2953750"/>
            <a:chOff x="6282631" y="6969593"/>
            <a:chExt cx="360440" cy="2953750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5480000">
              <a:off x="6282631" y="6969593"/>
              <a:ext cx="360440" cy="295375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807904" y="4191983"/>
            <a:ext cx="972832" cy="646933"/>
            <a:chOff x="8807904" y="4191983"/>
            <a:chExt cx="972832" cy="646933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807904" y="4191983"/>
              <a:ext cx="972832" cy="646933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34354" y="3335878"/>
            <a:ext cx="3095238" cy="2400000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699112" y="7446613"/>
            <a:ext cx="3847619" cy="2628571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035906" y="509250"/>
            <a:ext cx="2828571" cy="2628571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3862764" y="2944059"/>
            <a:ext cx="3600000" cy="2628571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291525" y="7465659"/>
            <a:ext cx="3780952" cy="2400000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9780736" y="7976896"/>
            <a:ext cx="406702" cy="321081"/>
            <a:chOff x="9780736" y="7976896"/>
            <a:chExt cx="406702" cy="321081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780736" y="7976896"/>
              <a:ext cx="406702" cy="32108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55238" y="4400733"/>
            <a:ext cx="9803103" cy="3165047"/>
            <a:chOff x="1255238" y="4400733"/>
            <a:chExt cx="9803103" cy="3165047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255238" y="4400733"/>
              <a:ext cx="3383125" cy="518866"/>
              <a:chOff x="1255238" y="4400733"/>
              <a:chExt cx="3383125" cy="518866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198097" y="4343592"/>
                <a:ext cx="2247619" cy="676190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1257143" y="5723829"/>
              <a:ext cx="3383125" cy="518866"/>
              <a:chOff x="1257143" y="5723829"/>
              <a:chExt cx="3383125" cy="518866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200001" y="5666687"/>
                <a:ext cx="2238095" cy="676190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276190" y="7046914"/>
              <a:ext cx="3383125" cy="518866"/>
              <a:chOff x="1276190" y="7046914"/>
              <a:chExt cx="3383125" cy="518866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219049" y="6989773"/>
                <a:ext cx="2228571" cy="676190"/>
              </a:xfrm>
              <a:prstGeom prst="rect">
                <a:avLst/>
              </a:prstGeom>
            </p:spPr>
          </p:pic>
        </p:grpSp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709390" y="4358531"/>
              <a:ext cx="4171429" cy="676190"/>
            </a:xfrm>
            <a:prstGeom prst="rect">
              <a:avLst/>
            </a:prstGeom>
          </p:spPr>
        </p:pic>
        <p:grpSp>
          <p:nvGrpSpPr>
            <p:cNvPr id="1005" name="그룹 1005"/>
            <p:cNvGrpSpPr/>
            <p:nvPr/>
          </p:nvGrpSpPr>
          <p:grpSpPr>
            <a:xfrm>
              <a:off x="6766533" y="5723829"/>
              <a:ext cx="3383125" cy="518866"/>
              <a:chOff x="6766533" y="5723829"/>
              <a:chExt cx="3383125" cy="518866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6709392" y="5666687"/>
                <a:ext cx="2238095" cy="67619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6785581" y="7046914"/>
              <a:ext cx="3383125" cy="518866"/>
              <a:chOff x="6785581" y="7046914"/>
              <a:chExt cx="3383125" cy="518866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6728439" y="6989773"/>
                <a:ext cx="1638095" cy="676190"/>
              </a:xfrm>
              <a:prstGeom prst="rect">
                <a:avLst/>
              </a:prstGeom>
            </p:spPr>
          </p:pic>
        </p:grpSp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18099" y="474918"/>
            <a:ext cx="3885714" cy="1752381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255238" y="2025781"/>
            <a:ext cx="512444" cy="91380"/>
            <a:chOff x="1255238" y="2025781"/>
            <a:chExt cx="512444" cy="91380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55238" y="2025781"/>
              <a:ext cx="512444" cy="9138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709049" y="4207106"/>
            <a:ext cx="5323810" cy="223809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639397" y="6350286"/>
            <a:ext cx="3006919" cy="124701"/>
            <a:chOff x="7639397" y="6350286"/>
            <a:chExt cx="3006919" cy="12470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39397" y="6350286"/>
              <a:ext cx="3006919" cy="12470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524" y="-9524"/>
            <a:ext cx="18304762" cy="10304762"/>
            <a:chOff x="-9524" y="-9524"/>
            <a:chExt cx="18304762" cy="10304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524" y="-9524"/>
              <a:ext cx="18304762" cy="1030476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64169" y="3718758"/>
            <a:ext cx="8914286" cy="273333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0" y="9994398"/>
            <a:ext cx="18390728" cy="929305"/>
            <a:chOff x="0" y="9994398"/>
            <a:chExt cx="18390728" cy="92930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9994398"/>
              <a:ext cx="18390728" cy="92930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036763" y="3035255"/>
            <a:ext cx="1104413" cy="541379"/>
            <a:chOff x="8036763" y="3035255"/>
            <a:chExt cx="1104413" cy="54137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036763" y="3035255"/>
              <a:ext cx="1104413" cy="54137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099749" y="3026469"/>
            <a:ext cx="1104413" cy="541379"/>
            <a:chOff x="9099749" y="3026469"/>
            <a:chExt cx="1104413" cy="54137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099749" y="3026469"/>
              <a:ext cx="1104413" cy="54137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18099" y="474918"/>
            <a:ext cx="3857143" cy="163809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55238" y="2025781"/>
            <a:ext cx="512444" cy="91380"/>
            <a:chOff x="1255238" y="2025781"/>
            <a:chExt cx="512444" cy="9138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55238" y="2025781"/>
              <a:ext cx="512444" cy="91380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377587" y="3401610"/>
            <a:ext cx="13580952" cy="790476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224088" y="2302882"/>
            <a:ext cx="3819048" cy="1095238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371050" y="4022236"/>
            <a:ext cx="12800000" cy="79047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76190" y="8882624"/>
            <a:ext cx="15811718" cy="79102"/>
            <a:chOff x="1276190" y="8882624"/>
            <a:chExt cx="15811718" cy="7910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76190" y="8882624"/>
              <a:ext cx="15811718" cy="7910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70296" y="8691991"/>
            <a:ext cx="460369" cy="460369"/>
            <a:chOff x="1170296" y="8691991"/>
            <a:chExt cx="460369" cy="46036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2640000">
              <a:off x="1170296" y="8691991"/>
              <a:ext cx="460369" cy="46036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828085" y="7352483"/>
            <a:ext cx="1086576" cy="2339620"/>
            <a:chOff x="3828085" y="7352483"/>
            <a:chExt cx="1086576" cy="233962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843963" y="9187344"/>
              <a:ext cx="942857" cy="561905"/>
            </a:xfrm>
            <a:prstGeom prst="rect">
              <a:avLst/>
            </a:prstGeom>
          </p:spPr>
        </p:pic>
        <p:grpSp>
          <p:nvGrpSpPr>
            <p:cNvPr id="1005" name="그룹 1005"/>
            <p:cNvGrpSpPr/>
            <p:nvPr/>
          </p:nvGrpSpPr>
          <p:grpSpPr>
            <a:xfrm>
              <a:off x="4041585" y="8524611"/>
              <a:ext cx="659575" cy="56451"/>
              <a:chOff x="4041585" y="8524611"/>
              <a:chExt cx="659575" cy="56451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 rot="-5400000">
                <a:off x="4041585" y="8524611"/>
                <a:ext cx="659575" cy="56451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3828085" y="7352483"/>
              <a:ext cx="1086576" cy="1086576"/>
              <a:chOff x="3828085" y="7352483"/>
              <a:chExt cx="1086576" cy="1086576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28085" y="7352483"/>
                <a:ext cx="1086576" cy="1086576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4177911" y="8728714"/>
              <a:ext cx="386923" cy="386923"/>
              <a:chOff x="4177911" y="8728714"/>
              <a:chExt cx="386923" cy="386923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177911" y="8728714"/>
                <a:ext cx="386923" cy="386923"/>
              </a:xfrm>
              <a:prstGeom prst="rect">
                <a:avLst/>
              </a:prstGeom>
            </p:spPr>
          </p:pic>
        </p:grpSp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654773" y="7674734"/>
            <a:ext cx="1323810" cy="542857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6805362" y="6639883"/>
            <a:ext cx="1546960" cy="3052221"/>
            <a:chOff x="6805362" y="6639883"/>
            <a:chExt cx="1546960" cy="3052221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6805362" y="6639883"/>
              <a:ext cx="1546960" cy="3052221"/>
              <a:chOff x="6805362" y="6639883"/>
              <a:chExt cx="1546960" cy="3052221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7051430" y="9187344"/>
                <a:ext cx="942857" cy="561905"/>
              </a:xfrm>
              <a:prstGeom prst="rect">
                <a:avLst/>
              </a:prstGeom>
            </p:spPr>
          </p:pic>
          <p:grpSp>
            <p:nvGrpSpPr>
              <p:cNvPr id="1010" name="그룹 1010"/>
              <p:cNvGrpSpPr/>
              <p:nvPr/>
            </p:nvGrpSpPr>
            <p:grpSpPr>
              <a:xfrm>
                <a:off x="6926027" y="8280686"/>
                <a:ext cx="1305628" cy="56451"/>
                <a:chOff x="6926027" y="8280686"/>
                <a:chExt cx="1305628" cy="56451"/>
              </a:xfrm>
            </p:grpSpPr>
            <p:pic>
              <p:nvPicPr>
                <p:cNvPr id="32" name="Object 31"/>
                <p:cNvPicPr>
                  <a:picLocks noChangeAspect="1"/>
                </p:cNvPicPr>
                <p:nvPr/>
              </p:nvPicPr>
              <p:blipFill>
                <a:blip r:embed="rId15" cstate="print"/>
                <a:stretch>
                  <a:fillRect/>
                </a:stretch>
              </p:blipFill>
              <p:spPr>
                <a:xfrm rot="-5400000">
                  <a:off x="6926027" y="8280686"/>
                  <a:ext cx="1305628" cy="56451"/>
                </a:xfrm>
                <a:prstGeom prst="rect">
                  <a:avLst/>
                </a:prstGeom>
              </p:spPr>
            </p:pic>
          </p:grpSp>
          <p:grpSp>
            <p:nvGrpSpPr>
              <p:cNvPr id="1011" name="그룹 1011"/>
              <p:cNvGrpSpPr/>
              <p:nvPr/>
            </p:nvGrpSpPr>
            <p:grpSpPr>
              <a:xfrm>
                <a:off x="6805362" y="6639883"/>
                <a:ext cx="1546960" cy="1546960"/>
                <a:chOff x="6805362" y="6639883"/>
                <a:chExt cx="1546960" cy="1546960"/>
              </a:xfrm>
            </p:grpSpPr>
            <p:pic>
              <p:nvPicPr>
                <p:cNvPr id="35" name="Object 34"/>
                <p:cNvPicPr>
                  <a:picLocks noChangeAspect="1"/>
                </p:cNvPicPr>
                <p:nvPr/>
              </p:nvPicPr>
              <p:blipFill>
                <a:blip r:embed="rId16" cstate="print"/>
                <a:stretch>
                  <a:fillRect/>
                </a:stretch>
              </p:blipFill>
              <p:spPr>
                <a:xfrm>
                  <a:off x="6805362" y="6639883"/>
                  <a:ext cx="1546960" cy="1546960"/>
                </a:xfrm>
                <a:prstGeom prst="rect">
                  <a:avLst/>
                </a:prstGeom>
              </p:spPr>
            </p:pic>
          </p:grpSp>
          <p:grpSp>
            <p:nvGrpSpPr>
              <p:cNvPr id="1012" name="그룹 1012"/>
              <p:cNvGrpSpPr/>
              <p:nvPr/>
            </p:nvGrpSpPr>
            <p:grpSpPr>
              <a:xfrm>
                <a:off x="7385380" y="8728714"/>
                <a:ext cx="386923" cy="386923"/>
                <a:chOff x="7385380" y="8728714"/>
                <a:chExt cx="386923" cy="386923"/>
              </a:xfrm>
            </p:grpSpPr>
            <p:pic>
              <p:nvPicPr>
                <p:cNvPr id="38" name="Object 37"/>
                <p:cNvPicPr>
                  <a:picLocks noChangeAspect="1"/>
                </p:cNvPicPr>
                <p:nvPr/>
              </p:nvPicPr>
              <p:blipFill>
                <a:blip r:embed="rId17" cstate="print"/>
                <a:stretch>
                  <a:fillRect/>
                </a:stretch>
              </p:blipFill>
              <p:spPr>
                <a:xfrm>
                  <a:off x="7385380" y="8728714"/>
                  <a:ext cx="386923" cy="386923"/>
                </a:xfrm>
                <a:prstGeom prst="rect">
                  <a:avLst/>
                </a:prstGeom>
              </p:spPr>
            </p:pic>
          </p:grpSp>
        </p:grpSp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841287" y="7092163"/>
              <a:ext cx="1485714" cy="676190"/>
            </a:xfrm>
            <a:prstGeom prst="rect">
              <a:avLst/>
            </a:prstGeom>
          </p:spPr>
        </p:pic>
      </p:grpSp>
      <p:pic>
        <p:nvPicPr>
          <p:cNvPr id="43" name="Object 4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0341430" y="9168296"/>
            <a:ext cx="933333" cy="561905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0216017" y="8201584"/>
            <a:ext cx="1305628" cy="56451"/>
            <a:chOff x="10216017" y="8201584"/>
            <a:chExt cx="1305628" cy="56451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-5400000">
              <a:off x="10216017" y="8201584"/>
              <a:ext cx="1305628" cy="56451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9878859" y="5877731"/>
            <a:ext cx="1979945" cy="1979945"/>
            <a:chOff x="9878859" y="5877731"/>
            <a:chExt cx="1979945" cy="1979945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9878859" y="5877731"/>
              <a:ext cx="1979945" cy="1979945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0675370" y="8728714"/>
            <a:ext cx="386923" cy="386923"/>
            <a:chOff x="10675370" y="8728714"/>
            <a:chExt cx="386923" cy="386923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0675370" y="8728714"/>
              <a:ext cx="386923" cy="386923"/>
            </a:xfrm>
            <a:prstGeom prst="rect">
              <a:avLst/>
            </a:prstGeom>
          </p:spPr>
        </p:pic>
      </p:grpSp>
      <p:pic>
        <p:nvPicPr>
          <p:cNvPr id="53" name="Object 52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0146478" y="6578935"/>
            <a:ext cx="1533333" cy="723810"/>
          </a:xfrm>
          <a:prstGeom prst="rect">
            <a:avLst/>
          </a:prstGeom>
        </p:spPr>
      </p:pic>
      <p:pic>
        <p:nvPicPr>
          <p:cNvPr id="54" name="Object 53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3906954" y="9187344"/>
            <a:ext cx="933333" cy="561905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13781535" y="8063437"/>
            <a:ext cx="1305628" cy="56451"/>
            <a:chOff x="13781535" y="8063437"/>
            <a:chExt cx="1305628" cy="56451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-5400000">
              <a:off x="13781535" y="8063437"/>
              <a:ext cx="1305628" cy="56451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3161602" y="4926983"/>
            <a:ext cx="2545493" cy="2545493"/>
            <a:chOff x="13161602" y="4926983"/>
            <a:chExt cx="2545493" cy="2545493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3161602" y="4926983"/>
              <a:ext cx="2545493" cy="2545493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4240887" y="8728714"/>
            <a:ext cx="386923" cy="386923"/>
            <a:chOff x="14240887" y="8728714"/>
            <a:chExt cx="386923" cy="386923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4240887" y="8728714"/>
              <a:ext cx="386923" cy="386923"/>
            </a:xfrm>
            <a:prstGeom prst="rect">
              <a:avLst/>
            </a:prstGeom>
          </p:spPr>
        </p:pic>
      </p:grpSp>
      <p:pic>
        <p:nvPicPr>
          <p:cNvPr id="64" name="Object 63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3704383" y="5904402"/>
            <a:ext cx="1647619" cy="819048"/>
          </a:xfrm>
          <a:prstGeom prst="rect">
            <a:avLst/>
          </a:prstGeom>
        </p:spPr>
      </p:pic>
      <p:pic>
        <p:nvPicPr>
          <p:cNvPr id="65" name="Object 64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343335" y="5143775"/>
            <a:ext cx="2485714" cy="676190"/>
          </a:xfrm>
          <a:prstGeom prst="rect">
            <a:avLst/>
          </a:prstGeom>
        </p:spPr>
      </p:pic>
      <p:pic>
        <p:nvPicPr>
          <p:cNvPr id="66" name="Object 65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484794" y="5637737"/>
            <a:ext cx="1971429" cy="31428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18099" y="474918"/>
            <a:ext cx="3857143" cy="163809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55238" y="2025781"/>
            <a:ext cx="512444" cy="91380"/>
            <a:chOff x="1255238" y="2025781"/>
            <a:chExt cx="512444" cy="9138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55238" y="2025781"/>
              <a:ext cx="512444" cy="91380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224088" y="2302878"/>
            <a:ext cx="3809524" cy="109523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129817" y="4107957"/>
            <a:ext cx="14152381" cy="790476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377411" y="3511133"/>
            <a:ext cx="12952381" cy="79047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371447" y="4698426"/>
            <a:ext cx="12257143" cy="79047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971429" y="6504393"/>
            <a:ext cx="6171429" cy="1080783"/>
            <a:chOff x="2971429" y="6504393"/>
            <a:chExt cx="6171429" cy="108078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971429" y="6504393"/>
              <a:ext cx="6171429" cy="108078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971429" y="7585176"/>
            <a:ext cx="6171429" cy="928769"/>
            <a:chOff x="2971429" y="7585176"/>
            <a:chExt cx="6171429" cy="92876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971429" y="7585176"/>
              <a:ext cx="6171429" cy="92876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069523" y="7736764"/>
            <a:ext cx="1315224" cy="555981"/>
            <a:chOff x="10069523" y="7736764"/>
            <a:chExt cx="1315224" cy="55598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6200000">
              <a:off x="10069523" y="7736764"/>
              <a:ext cx="1315224" cy="55598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288745" y="7486764"/>
            <a:ext cx="1815224" cy="555981"/>
            <a:chOff x="13288745" y="7486764"/>
            <a:chExt cx="1815224" cy="55598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6200000">
              <a:off x="13288745" y="7486764"/>
              <a:ext cx="1815224" cy="55598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322716" y="7117717"/>
            <a:ext cx="2553319" cy="555981"/>
            <a:chOff x="10322716" y="7117717"/>
            <a:chExt cx="2553319" cy="555981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6200000">
              <a:off x="10322716" y="7117717"/>
              <a:ext cx="2553319" cy="55598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071110" y="7025395"/>
            <a:ext cx="2737962" cy="555981"/>
            <a:chOff x="11071110" y="7025395"/>
            <a:chExt cx="2737962" cy="555981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16200000">
              <a:off x="11071110" y="7025395"/>
              <a:ext cx="2737962" cy="55598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003903" y="7087955"/>
            <a:ext cx="2612843" cy="555981"/>
            <a:chOff x="12003903" y="7087955"/>
            <a:chExt cx="2612843" cy="555981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16200000">
              <a:off x="12003903" y="7087955"/>
              <a:ext cx="2612843" cy="55598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4597593" y="7951050"/>
            <a:ext cx="886653" cy="555981"/>
            <a:chOff x="14597593" y="7951050"/>
            <a:chExt cx="886653" cy="555981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-16200000">
              <a:off x="14597593" y="7951050"/>
              <a:ext cx="886653" cy="55598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9889828" y="8672367"/>
            <a:ext cx="5951810" cy="58873"/>
            <a:chOff x="9889828" y="8672367"/>
            <a:chExt cx="5951810" cy="58873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889828" y="8672367"/>
              <a:ext cx="5951810" cy="58873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0285105" y="7864367"/>
            <a:ext cx="761905" cy="409524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1158667" y="6996734"/>
            <a:ext cx="761905" cy="409524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2011961" y="6319207"/>
            <a:ext cx="761905" cy="409524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2888572" y="6640058"/>
            <a:ext cx="761905" cy="409524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3775906" y="7441296"/>
            <a:ext cx="761905" cy="409524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4621906" y="8101667"/>
            <a:ext cx="704762" cy="409524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9993843" y="8685527"/>
            <a:ext cx="5647619" cy="542857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4003092" y="8645705"/>
            <a:ext cx="5180952" cy="314286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3875052" y="9201232"/>
            <a:ext cx="1971429" cy="31428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92063" y="2117160"/>
            <a:ext cx="7465960" cy="6206080"/>
            <a:chOff x="8292063" y="2117160"/>
            <a:chExt cx="7465960" cy="620608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92063" y="2117160"/>
              <a:ext cx="7465960" cy="620608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704416" y="6502971"/>
            <a:ext cx="6171429" cy="3240000"/>
            <a:chOff x="2704416" y="6502971"/>
            <a:chExt cx="6171429" cy="324000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04416" y="6502971"/>
              <a:ext cx="6171429" cy="324000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18099" y="474918"/>
            <a:ext cx="3857143" cy="163809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55238" y="2025781"/>
            <a:ext cx="512444" cy="91380"/>
            <a:chOff x="1255238" y="2025781"/>
            <a:chExt cx="512444" cy="9138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55238" y="2025781"/>
              <a:ext cx="512444" cy="9138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875844" y="4739021"/>
            <a:ext cx="7148500" cy="5003950"/>
            <a:chOff x="8875844" y="4739021"/>
            <a:chExt cx="7148500" cy="500395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875844" y="4739021"/>
              <a:ext cx="7148500" cy="500395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980952" y="2376781"/>
            <a:ext cx="7250794" cy="5202444"/>
            <a:chOff x="1980952" y="2376781"/>
            <a:chExt cx="7250794" cy="520244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980952" y="2376781"/>
              <a:ext cx="7250794" cy="520244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653511" y="4571505"/>
            <a:ext cx="12978692" cy="2998196"/>
            <a:chOff x="2653511" y="4571505"/>
            <a:chExt cx="12978692" cy="299819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653511" y="4571505"/>
              <a:ext cx="12978692" cy="2998196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634357" y="4454197"/>
            <a:ext cx="13276190" cy="3533333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447773" y="9835334"/>
            <a:ext cx="4533333" cy="31428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11460" y="3319871"/>
            <a:ext cx="202826" cy="1136277"/>
            <a:chOff x="1511460" y="3319871"/>
            <a:chExt cx="202826" cy="113627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11460" y="3319871"/>
              <a:ext cx="202826" cy="113627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18099" y="474918"/>
            <a:ext cx="3914286" cy="175238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55238" y="2025781"/>
            <a:ext cx="512444" cy="91380"/>
            <a:chOff x="1255238" y="2025781"/>
            <a:chExt cx="512444" cy="9138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55238" y="2025781"/>
              <a:ext cx="512444" cy="9138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935169" y="2849225"/>
            <a:ext cx="6171429" cy="6171429"/>
            <a:chOff x="10935169" y="2849225"/>
            <a:chExt cx="6171429" cy="617142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935169" y="2849225"/>
              <a:ext cx="6171429" cy="6171429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809090" y="3171223"/>
            <a:ext cx="6742857" cy="1514286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809088" y="6778764"/>
            <a:ext cx="6009524" cy="1514286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25748" y="4842026"/>
            <a:ext cx="4961905" cy="186666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517809" y="6876615"/>
            <a:ext cx="196476" cy="1136277"/>
            <a:chOff x="1517809" y="6876615"/>
            <a:chExt cx="196476" cy="113627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17809" y="6876615"/>
              <a:ext cx="196476" cy="113627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142857" y="5018673"/>
            <a:ext cx="1451406" cy="1419452"/>
            <a:chOff x="9142857" y="5018673"/>
            <a:chExt cx="1451406" cy="1419452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142857" y="5018673"/>
              <a:ext cx="1451406" cy="141945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821183" y="3102761"/>
            <a:ext cx="8495238" cy="77142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766531" y="2285070"/>
            <a:ext cx="752652" cy="720915"/>
            <a:chOff x="8766531" y="2285070"/>
            <a:chExt cx="752652" cy="720915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8766531" y="2285070"/>
              <a:ext cx="720915" cy="720915"/>
              <a:chOff x="8766531" y="2285070"/>
              <a:chExt cx="720915" cy="720915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8766531" y="2285070"/>
                <a:ext cx="720915" cy="720915"/>
              </a:xfrm>
              <a:prstGeom prst="rect">
                <a:avLst/>
              </a:prstGeom>
            </p:spPr>
          </p:pic>
        </p:grpSp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705580" y="2300962"/>
              <a:ext cx="876190" cy="72381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766531" y="3912476"/>
            <a:ext cx="720915" cy="720915"/>
            <a:chOff x="8766531" y="3912476"/>
            <a:chExt cx="720915" cy="72091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766531" y="3912476"/>
              <a:ext cx="720915" cy="720915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705580" y="3928368"/>
            <a:ext cx="838095" cy="72381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766531" y="5590453"/>
            <a:ext cx="720915" cy="720915"/>
            <a:chOff x="8766531" y="5590453"/>
            <a:chExt cx="720915" cy="72091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766531" y="5590453"/>
              <a:ext cx="720915" cy="720915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705580" y="5606345"/>
            <a:ext cx="828571" cy="723810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18099" y="474918"/>
            <a:ext cx="3914286" cy="175238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255238" y="2025781"/>
            <a:ext cx="512444" cy="91380"/>
            <a:chOff x="1255238" y="2025781"/>
            <a:chExt cx="512444" cy="91380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55238" y="2025781"/>
              <a:ext cx="512444" cy="91380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500887" y="4742865"/>
            <a:ext cx="9076190" cy="771429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499793" y="6361122"/>
            <a:ext cx="7809524" cy="838095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926975" y="7459137"/>
            <a:ext cx="10400000" cy="163809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55238" y="2025781"/>
            <a:ext cx="512444" cy="91380"/>
            <a:chOff x="1255238" y="2025781"/>
            <a:chExt cx="512444" cy="9138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55238" y="2025781"/>
              <a:ext cx="512444" cy="9138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063950" y="2873167"/>
            <a:ext cx="2100671" cy="2100671"/>
            <a:chOff x="8063950" y="2873167"/>
            <a:chExt cx="2100671" cy="21006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63950" y="2873167"/>
              <a:ext cx="2100671" cy="21006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524269" y="2714264"/>
            <a:ext cx="3221265" cy="2433083"/>
            <a:chOff x="11524269" y="2714264"/>
            <a:chExt cx="3221265" cy="243308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524269" y="2714264"/>
              <a:ext cx="3221265" cy="243308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341582" y="5760100"/>
            <a:ext cx="3676810" cy="2764221"/>
            <a:chOff x="5341582" y="5760100"/>
            <a:chExt cx="3676810" cy="276422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41582" y="5760100"/>
              <a:ext cx="3676810" cy="276422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55238" y="6470589"/>
            <a:ext cx="3457571" cy="1728785"/>
            <a:chOff x="1255238" y="6470589"/>
            <a:chExt cx="3457571" cy="172878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55238" y="6470589"/>
              <a:ext cx="3457571" cy="172878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768021" y="2761883"/>
            <a:ext cx="2295701" cy="2295701"/>
            <a:chOff x="3768021" y="2761883"/>
            <a:chExt cx="2295701" cy="229570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768021" y="2761883"/>
              <a:ext cx="2295701" cy="2295701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18099" y="467716"/>
            <a:ext cx="5952381" cy="1752381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869802" y="5000442"/>
            <a:ext cx="2200000" cy="676190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096792" y="5002411"/>
            <a:ext cx="1790476" cy="676190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096792" y="5002411"/>
            <a:ext cx="1790476" cy="676190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088859" y="5002411"/>
            <a:ext cx="1600000" cy="676190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937954" y="8359620"/>
            <a:ext cx="1923810" cy="676190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164944" y="8359620"/>
            <a:ext cx="1676190" cy="676190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0233144" y="8359620"/>
            <a:ext cx="2009524" cy="676190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0166506" y="6303721"/>
            <a:ext cx="2096790" cy="2096790"/>
            <a:chOff x="10166506" y="6303721"/>
            <a:chExt cx="2096790" cy="2096790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166506" y="6303721"/>
              <a:ext cx="2096790" cy="209679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4368487" y="6320407"/>
            <a:ext cx="2029151" cy="2029151"/>
            <a:chOff x="14368487" y="6320407"/>
            <a:chExt cx="2029151" cy="2029151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4368487" y="6320407"/>
              <a:ext cx="2029151" cy="2029151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4339906" y="8359620"/>
            <a:ext cx="1790476" cy="124761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18099" y="582002"/>
            <a:ext cx="5609524" cy="163809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55238" y="2025781"/>
            <a:ext cx="512444" cy="91380"/>
            <a:chOff x="1255238" y="2025781"/>
            <a:chExt cx="512444" cy="9138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55238" y="2025781"/>
              <a:ext cx="512444" cy="91380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59080" y="2460023"/>
            <a:ext cx="2161905" cy="56190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65718" y="2137543"/>
            <a:ext cx="1028571" cy="1638095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72411" y="2913982"/>
            <a:ext cx="4104762" cy="44761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154668" y="2355258"/>
            <a:ext cx="1914286" cy="56190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513622" y="2039781"/>
            <a:ext cx="1000000" cy="1742857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148953" y="2790172"/>
            <a:ext cx="3942857" cy="44761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47968" y="3543600"/>
            <a:ext cx="7197284" cy="6225651"/>
            <a:chOff x="1247968" y="3543600"/>
            <a:chExt cx="7197284" cy="622565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47968" y="3543600"/>
              <a:ext cx="7197284" cy="622565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688972" y="3495981"/>
            <a:ext cx="7501619" cy="6273270"/>
            <a:chOff x="9688972" y="3495981"/>
            <a:chExt cx="7501619" cy="627327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688972" y="3495981"/>
              <a:ext cx="7501619" cy="627327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27699" y="4535184"/>
            <a:ext cx="6171429" cy="1132731"/>
            <a:chOff x="1227699" y="4535184"/>
            <a:chExt cx="6171429" cy="113273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27699" y="4535184"/>
              <a:ext cx="6171429" cy="113273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955735" y="5390706"/>
            <a:ext cx="5147058" cy="3611004"/>
            <a:chOff x="9955735" y="5390706"/>
            <a:chExt cx="5147058" cy="361100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955735" y="5390706"/>
              <a:ext cx="5147058" cy="361100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0</Words>
  <Application>Microsoft Office PowerPoint</Application>
  <PresentationFormat>사용자 지정</PresentationFormat>
  <Paragraphs>0</Paragraphs>
  <Slides>21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4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원 내강</cp:lastModifiedBy>
  <cp:revision>3</cp:revision>
  <dcterms:created xsi:type="dcterms:W3CDTF">2020-11-25T22:38:18Z</dcterms:created>
  <dcterms:modified xsi:type="dcterms:W3CDTF">2020-11-25T13:41:43Z</dcterms:modified>
</cp:coreProperties>
</file>